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5BED-DF61-48E6-B7A2-0A74C0B4655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B11F-F41A-49B0-A4F2-259F2C572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2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5BED-DF61-48E6-B7A2-0A74C0B46558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B11F-F41A-49B0-A4F2-259F2C572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074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15827"/>
      </p:ext>
    </p:extLst>
  </p:cSld>
  <p:clrMapOvr>
    <a:masterClrMapping/>
  </p:clrMapOvr>
  <p:transition spd="med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49110"/>
      </p:ext>
    </p:extLst>
  </p:cSld>
  <p:clrMapOvr>
    <a:masterClrMapping/>
  </p:clrMapOvr>
  <p:transition spd="med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22532"/>
      </p:ext>
    </p:extLst>
  </p:cSld>
  <p:clrMapOvr>
    <a:masterClrMapping/>
  </p:clrMapOvr>
  <p:transition spd="med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739"/>
      </p:ext>
    </p:extLst>
  </p:cSld>
  <p:clrMapOvr>
    <a:masterClrMapping/>
  </p:clrMapOvr>
  <p:transition spd="med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6518"/>
      </p:ext>
    </p:extLst>
  </p:cSld>
  <p:clrMapOvr>
    <a:masterClrMapping/>
  </p:clrMapOvr>
  <p:transition spd="med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17884"/>
      </p:ext>
    </p:extLst>
  </p:cSld>
  <p:clrMapOvr>
    <a:masterClrMapping/>
  </p:clrMapOvr>
  <p:transition spd="med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10034"/>
      </p:ext>
    </p:extLst>
  </p:cSld>
  <p:clrMapOvr>
    <a:masterClrMapping/>
  </p:clrMapOvr>
  <p:transition spd="med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3141"/>
      </p:ext>
    </p:extLst>
  </p:cSld>
  <p:clrMapOvr>
    <a:masterClrMapping/>
  </p:clrMapOvr>
  <p:transition spd="med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59438"/>
      </p:ext>
    </p:extLst>
  </p:cSld>
  <p:clrMapOvr>
    <a:masterClrMapping/>
  </p:clrMapOvr>
  <p:transition spd="med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23800"/>
      </p:ext>
    </p:extLst>
  </p:cSld>
  <p:clrMapOvr>
    <a:masterClrMapping/>
  </p:clrMapOvr>
  <p:transition spd="med" advTm="0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Крыжик</dc:creator>
  <cp:lastModifiedBy>Крыжик</cp:lastModifiedBy>
  <cp:revision>1</cp:revision>
  <dcterms:created xsi:type="dcterms:W3CDTF">2022-11-25T17:40:48Z</dcterms:created>
  <dcterms:modified xsi:type="dcterms:W3CDTF">2022-11-25T17:40:48Z</dcterms:modified>
</cp:coreProperties>
</file>