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6" r:id="rId3"/>
    <p:sldId id="257" r:id="rId4"/>
    <p:sldId id="260" r:id="rId5"/>
    <p:sldId id="261" r:id="rId6"/>
    <p:sldId id="291" r:id="rId7"/>
    <p:sldId id="292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9" r:id="rId19"/>
    <p:sldId id="280" r:id="rId20"/>
    <p:sldId id="282" r:id="rId21"/>
    <p:sldId id="283" r:id="rId22"/>
    <p:sldId id="293" r:id="rId23"/>
    <p:sldId id="294" r:id="rId24"/>
    <p:sldId id="287" r:id="rId25"/>
    <p:sldId id="286" r:id="rId26"/>
    <p:sldId id="285" r:id="rId27"/>
    <p:sldId id="284" r:id="rId28"/>
    <p:sldId id="288" r:id="rId29"/>
    <p:sldId id="290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9449-DB53-4345-9EBF-5E7E9695D188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F5535-A38E-4FAD-A663-2A3272BE0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B58A2-5F5B-4923-85AB-ECD57FC4A813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570D1-3C8B-4AAC-B273-F573B3075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FF03A-5616-4446-B34A-F09730C559EC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6AAFB-C827-4DB3-B3BA-2E00407B6E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5E290-C8E3-49BA-9B39-DDBA3BB903CD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CC5AB-8773-4008-89A4-A445990C4A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D1754-2548-44AA-96E0-4AA4D94EB8AE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9DB23-593E-42A6-B170-C1088BAFBC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748DD-E39E-42D5-9437-354067819DAE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AED46-1FBD-4B5A-B438-64B3FEA9B8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6930F-64F7-430B-A749-1962FFDAE723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F62D6-9B4E-4B44-A0F8-D71F7CB143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E1EAE-CF63-459F-B1AD-3891266F9D37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C81F6-0556-4864-A92B-ABEE6E3E8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F322A-341E-45D5-801D-C27FF33E5B1D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11CB3-5647-4CB2-B422-EB78D7A00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3F1F5-1778-41E0-A1A6-7B424C03C95E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65AF9-2759-49F5-90FE-9C2C5E2B9A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2BD80-A40C-4108-A227-A25CEAE761FB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87332-1F10-4141-B4A3-331035DF62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692FC2-EAAB-40BE-BE64-D84F55CBE703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72E11B-1AC6-44AC-A09B-EC01772DCB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3" r:id="rId4"/>
    <p:sldLayoutId id="2147483687" r:id="rId5"/>
    <p:sldLayoutId id="2147483682" r:id="rId6"/>
    <p:sldLayoutId id="2147483688" r:id="rId7"/>
    <p:sldLayoutId id="2147483689" r:id="rId8"/>
    <p:sldLayoutId id="2147483690" r:id="rId9"/>
    <p:sldLayoutId id="2147483681" r:id="rId10"/>
    <p:sldLayoutId id="214748369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852988"/>
            <a:ext cx="8458200" cy="1222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  <p:pic>
        <p:nvPicPr>
          <p:cNvPr id="13315" name="Picture 2" descr="J:\КРАПИВНА\17.07.2016 W 830 (5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620713"/>
            <a:ext cx="79216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827088" y="1628775"/>
            <a:ext cx="76327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>
                <a:solidFill>
                  <a:srgbClr val="002060"/>
                </a:solidFill>
              </a:rPr>
              <a:t>Крапивна</a:t>
            </a:r>
            <a:r>
              <a:rPr lang="ru-RU" sz="6000">
                <a:solidFill>
                  <a:srgbClr val="002060"/>
                </a:solidFill>
                <a:latin typeface="Franklin Gothic Book" pitchFamily="34" charset="0"/>
              </a:rPr>
              <a:t> ,</a:t>
            </a:r>
            <a:r>
              <a:rPr lang="ru-RU" sz="6000">
                <a:solidFill>
                  <a:srgbClr val="002060"/>
                </a:solidFill>
              </a:rPr>
              <a:t> </a:t>
            </a:r>
            <a:r>
              <a:rPr lang="ru-RU" sz="6000">
                <a:solidFill>
                  <a:srgbClr val="002060"/>
                </a:solidFill>
                <a:latin typeface="Franklin Gothic Book" pitchFamily="34" charset="0"/>
              </a:rPr>
              <a:t>край мой  любимый!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2" descr="J:\КРАПИВНА\17.07.2016 W 830 (2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7625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5" name="Picture 2" descr="J:\КРАПИВНА\18.05.2016 Wave  (1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12188" y="-5956300"/>
            <a:ext cx="24384001" cy="18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2" descr="J:\КРАПИВНА\17.08.2016 W 830 (4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07988"/>
            <a:ext cx="7488237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0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2" descr="J:\КРАПИВНА\18.07.2016  (2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06375"/>
            <a:ext cx="7850188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2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Picture 2" descr="J:\КРАПИВНА\18.07.2016  (2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87350"/>
            <a:ext cx="7920038" cy="56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Picture 2" descr="J:\КРАПИВНА\18.07.2016  (3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42888"/>
            <a:ext cx="7897812" cy="592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5" name="Picture 2" descr="J:\КРАПИВНА\18.07.2016  (3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404813"/>
            <a:ext cx="7780338" cy="583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69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Picture 2" descr="J:\КРАПИВНА\18.07.2018 Galaxy (1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809413" y="-8785225"/>
            <a:ext cx="31089601" cy="2331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2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3" name="Picture 2" descr="J:\КРАПИВНА\4.01.2017 Wave 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51838" y="-6138863"/>
            <a:ext cx="24384001" cy="1828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7" name="Picture 2" descr="J:\КРАПИВНА\4.03.2017 W 830 (1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76250"/>
            <a:ext cx="7708900" cy="57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852988"/>
            <a:ext cx="8458200" cy="1222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  <p:pic>
        <p:nvPicPr>
          <p:cNvPr id="14339" name="Picture 2" descr="J:\КРАПИВНА\7.07.2018 Galaxy (4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80450" y="-11417300"/>
            <a:ext cx="23317200" cy="310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77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1" name="Picture 2" descr="J:\КРАПИВНА\7.07.2018 Galaxy (4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24525" y="-9459913"/>
            <a:ext cx="23317200" cy="3108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5" name="Picture 2" descr="J:\КРАПИВНА\8.10.2016 W 830 (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76250"/>
            <a:ext cx="7561263" cy="5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84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3" name="Picture 2" descr="J:\cfot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908050"/>
            <a:ext cx="4368800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6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7" name="Picture 2" descr="J:\0029-02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052513"/>
            <a:ext cx="4535488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89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1" name="Picture 3" descr="J:\от Тани\IMG_14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476250"/>
            <a:ext cx="42672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91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5" name="Picture 2" descr="J:\от Тани\IMG_14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476250"/>
            <a:ext cx="42672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9" name="Picture 2" descr="J:\от Тани\NGTK57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549275"/>
            <a:ext cx="7129462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63" name="Picture 2" descr="J:\от Тани\LDPG92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549275"/>
            <a:ext cx="741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9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7" name="Picture 2" descr="J:\от Тани\IMG_14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476250"/>
            <a:ext cx="42672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852988"/>
            <a:ext cx="8458200" cy="1222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  <p:pic>
        <p:nvPicPr>
          <p:cNvPr id="43011" name="Picture 2" descr="J:\КРАПИВНА\17.07.2016 W 830 (5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620713"/>
            <a:ext cx="79216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827088" y="1916113"/>
            <a:ext cx="76327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>
                <a:solidFill>
                  <a:srgbClr val="002060"/>
                </a:solidFill>
              </a:rPr>
              <a:t>Крапивна</a:t>
            </a:r>
            <a:r>
              <a:rPr lang="ru-RU" sz="6000">
                <a:solidFill>
                  <a:srgbClr val="002060"/>
                </a:solidFill>
                <a:latin typeface="Franklin Gothic Book" pitchFamily="34" charset="0"/>
              </a:rPr>
              <a:t> ,</a:t>
            </a:r>
            <a:r>
              <a:rPr lang="ru-RU" sz="6000">
                <a:solidFill>
                  <a:srgbClr val="002060"/>
                </a:solidFill>
              </a:rPr>
              <a:t> </a:t>
            </a:r>
            <a:r>
              <a:rPr lang="ru-RU" sz="6000">
                <a:solidFill>
                  <a:srgbClr val="002060"/>
                </a:solidFill>
                <a:latin typeface="Franklin Gothic Book" pitchFamily="34" charset="0"/>
              </a:rPr>
              <a:t>край мой  любимый!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3" name="Picture 2" descr="J:\КРАПИВНА\17.07.2016 W 830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125538"/>
            <a:ext cx="6772275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7" name="Picture 2" descr="J:\КРАПИВНА\14.07.2016  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604838"/>
            <a:ext cx="7129462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Picture 2" descr="J:\КРАПИВНА\14.10.2014  Wave  (2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893175" y="-7588250"/>
            <a:ext cx="24384000" cy="18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Picture 2" descr="J:\КРАПИВНА\9.01.2019 Galaxy (2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620713"/>
            <a:ext cx="3959225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9" name="Picture 2" descr="J:\КРАПИВНА\14.04.2018 Galaxy  (1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549275"/>
            <a:ext cx="42672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3" name="Picture 2" descr="J:\КРАПИВНА\16.05.2018 Galaxy (4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887200" y="-8550275"/>
            <a:ext cx="31089600" cy="2331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50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2" descr="J:\КРАПИВНА\14.03.2018 Sony 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04813"/>
            <a:ext cx="7708900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496</TotalTime>
  <Words>8</Words>
  <Application>Microsoft Office PowerPoint</Application>
  <PresentationFormat>Экран (4:3)</PresentationFormat>
  <Paragraphs>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29</vt:i4>
      </vt:variant>
    </vt:vector>
  </HeadingPairs>
  <TitlesOfParts>
    <vt:vector size="43" baseType="lpstr">
      <vt:lpstr>Franklin Gothic Book</vt:lpstr>
      <vt:lpstr>Arial</vt:lpstr>
      <vt:lpstr>Franklin Gothic Medium</vt:lpstr>
      <vt:lpstr>Wingdings 2</vt:lpstr>
      <vt:lpstr>Calibri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Resource</dc:creator>
  <cp:lastModifiedBy>МО</cp:lastModifiedBy>
  <cp:revision>28</cp:revision>
  <dcterms:created xsi:type="dcterms:W3CDTF">2019-07-13T10:25:25Z</dcterms:created>
  <dcterms:modified xsi:type="dcterms:W3CDTF">2020-06-22T09:17:26Z</dcterms:modified>
</cp:coreProperties>
</file>